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atrick Hand"/>
      <p:regular r:id="rId7"/>
    </p:embeddedFont>
    <p:embeddedFont>
      <p:font typeface="Jockey O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atrickHand-regular.fntdata"/><Relationship Id="rId8" Type="http://schemas.openxmlformats.org/officeDocument/2006/relationships/font" Target="fonts/Jockey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22" Type="http://schemas.openxmlformats.org/officeDocument/2006/relationships/image" Target="../media/image5.png"/><Relationship Id="rId21" Type="http://schemas.openxmlformats.org/officeDocument/2006/relationships/hyperlink" Target="https://sites.google.com/brsd.ab.ca/brsdcareer/home" TargetMode="External"/><Relationship Id="rId24" Type="http://schemas.openxmlformats.org/officeDocument/2006/relationships/hyperlink" Target="https://brsd.insigniails.com/Library/Home" TargetMode="External"/><Relationship Id="rId23" Type="http://schemas.openxmlformats.org/officeDocument/2006/relationships/hyperlink" Target="https://brsd.insigniails.com/Library/Hom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https://tofield.brsd.ab.ca/rally/pages/view_page/142588/" TargetMode="External"/><Relationship Id="rId26" Type="http://schemas.openxmlformats.org/officeDocument/2006/relationships/hyperlink" Target="https://brsd.insigniails.com/Library/Home" TargetMode="External"/><Relationship Id="rId25" Type="http://schemas.openxmlformats.org/officeDocument/2006/relationships/hyperlink" Target="https://brsd.insigniails.com/Library/Home" TargetMode="External"/><Relationship Id="rId28" Type="http://schemas.openxmlformats.org/officeDocument/2006/relationships/hyperlink" Target="https://tofield.brsd.ab.ca/rally/pages/view_page/142578/" TargetMode="External"/><Relationship Id="rId27" Type="http://schemas.openxmlformats.org/officeDocument/2006/relationships/hyperlink" Target="https://brsd.insigniails.com/Library/Hom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29" Type="http://schemas.openxmlformats.org/officeDocument/2006/relationships/hyperlink" Target="https://soraapp.com/library/battleriverab" TargetMode="External"/><Relationship Id="rId7" Type="http://schemas.openxmlformats.org/officeDocument/2006/relationships/hyperlink" Target="https://tofield.brsd.ab.ca/rally/pages/view_page/142586/" TargetMode="External"/><Relationship Id="rId8" Type="http://schemas.openxmlformats.org/officeDocument/2006/relationships/hyperlink" Target="https://tofield.brsd.ab.ca/rally/pages/view_page/142586/" TargetMode="External"/><Relationship Id="rId30" Type="http://schemas.openxmlformats.org/officeDocument/2006/relationships/hyperlink" Target="https://tofield.brsd.ab.ca/rally/pages/view_page/142583/" TargetMode="External"/><Relationship Id="rId11" Type="http://schemas.openxmlformats.org/officeDocument/2006/relationships/image" Target="../media/image4.png"/><Relationship Id="rId10" Type="http://schemas.openxmlformats.org/officeDocument/2006/relationships/hyperlink" Target="https://tofield.brsd.ab.ca/rally/pages/view_page/142587/" TargetMode="External"/><Relationship Id="rId13" Type="http://schemas.openxmlformats.org/officeDocument/2006/relationships/hyperlink" Target="https://tofield.brsd.ab.ca/rally/pages/view_page/142589/" TargetMode="External"/><Relationship Id="rId12" Type="http://schemas.openxmlformats.org/officeDocument/2006/relationships/image" Target="../media/image8.png"/><Relationship Id="rId15" Type="http://schemas.openxmlformats.org/officeDocument/2006/relationships/hyperlink" Target="https://tofield.brsd.ab.ca/rally/pages/view_page/142590/" TargetMode="External"/><Relationship Id="rId14" Type="http://schemas.openxmlformats.org/officeDocument/2006/relationships/hyperlink" Target="https://tofield.brsd.ab.ca/rally/pages/view_page/142590/" TargetMode="External"/><Relationship Id="rId17" Type="http://schemas.openxmlformats.org/officeDocument/2006/relationships/image" Target="../media/image7.png"/><Relationship Id="rId16" Type="http://schemas.openxmlformats.org/officeDocument/2006/relationships/hyperlink" Target="https://tofield.brsd.ab.ca/rally/pages/view_page/142586/" TargetMode="External"/><Relationship Id="rId19" Type="http://schemas.openxmlformats.org/officeDocument/2006/relationships/hyperlink" Target="https://catalogue.tracpac.ab.ca/polaris/l" TargetMode="External"/><Relationship Id="rId18" Type="http://schemas.openxmlformats.org/officeDocument/2006/relationships/hyperlink" Target="https://catalogue.tracpac.ab.ca/polaris/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750" y="1757304"/>
            <a:ext cx="3474000" cy="273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0300" y="2072400"/>
            <a:ext cx="4236826" cy="2420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42792" l="11753" r="7634" t="16233"/>
          <a:stretch/>
        </p:blipFill>
        <p:spPr>
          <a:xfrm>
            <a:off x="3848900" y="1602300"/>
            <a:ext cx="3167626" cy="8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42792" l="11753" r="7634" t="16233"/>
          <a:stretch/>
        </p:blipFill>
        <p:spPr>
          <a:xfrm>
            <a:off x="3925100" y="858150"/>
            <a:ext cx="3167626" cy="8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71300" y="2456500"/>
            <a:ext cx="11508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Source Research D</a:t>
            </a:r>
            <a:r>
              <a:rPr lang="en" sz="11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atabases</a:t>
            </a:r>
            <a:endParaRPr sz="11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14100" y="2518925"/>
            <a:ext cx="1057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Fact Checking Fake News</a:t>
            </a:r>
            <a:endParaRPr sz="18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0325" y="2416700"/>
            <a:ext cx="10572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Study Tools</a:t>
            </a:r>
            <a:endParaRPr sz="15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Jockey One"/>
              <a:ea typeface="Jockey One"/>
              <a:cs typeface="Jockey One"/>
              <a:sym typeface="Jockey One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7166" r="0" t="0"/>
          <a:stretch/>
        </p:blipFill>
        <p:spPr>
          <a:xfrm>
            <a:off x="3429375" y="2114575"/>
            <a:ext cx="3933077" cy="23779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1200" y="0"/>
            <a:ext cx="2402801" cy="165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2">
            <a:alphaModFix/>
          </a:blip>
          <a:srcRect b="5635" l="15281" r="2690" t="12336"/>
          <a:stretch/>
        </p:blipFill>
        <p:spPr>
          <a:xfrm>
            <a:off x="7360775" y="2514075"/>
            <a:ext cx="1827077" cy="27384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4" name="Google Shape;64;p13"/>
          <p:cNvSpPr txBox="1"/>
          <p:nvPr/>
        </p:nvSpPr>
        <p:spPr>
          <a:xfrm>
            <a:off x="6915400" y="286950"/>
            <a:ext cx="20085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674EA7"/>
                </a:solidFill>
                <a:latin typeface="Jockey One"/>
                <a:ea typeface="Jockey One"/>
                <a:cs typeface="Jockey One"/>
                <a:sym typeface="Jockey One"/>
              </a:rPr>
              <a:t>Welcome to your Virtual Library!</a:t>
            </a:r>
            <a:endParaRPr b="1" sz="2300">
              <a:solidFill>
                <a:srgbClr val="674EA7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589350" y="2502350"/>
            <a:ext cx="11862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Evaluating Websites</a:t>
            </a:r>
            <a:endParaRPr sz="15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850575" y="2479675"/>
            <a:ext cx="9669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Citing Source</a:t>
            </a:r>
            <a:r>
              <a:rPr lang="en" sz="17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</a:t>
            </a:r>
            <a:endParaRPr sz="17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034625" y="1473163"/>
            <a:ext cx="920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667050" y="1511275"/>
            <a:ext cx="1736400" cy="564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Source eBooks &amp; Audiobooks</a:t>
            </a:r>
            <a:endParaRPr sz="1500">
              <a:solidFill>
                <a:srgbClr val="20124D"/>
              </a:solidFill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463225" y="3848800"/>
            <a:ext cx="564600" cy="56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0" name="Google Shape;70;p13"/>
          <p:cNvSpPr txBox="1"/>
          <p:nvPr/>
        </p:nvSpPr>
        <p:spPr>
          <a:xfrm>
            <a:off x="3522100" y="3916725"/>
            <a:ext cx="30633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u="sng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Tofield </a:t>
            </a:r>
            <a:r>
              <a:rPr lang="en" sz="2700" u="sng">
                <a:solidFill>
                  <a:schemeClr val="dk1"/>
                </a:solidFill>
                <a:latin typeface="Jockey One"/>
                <a:ea typeface="Jockey One"/>
                <a:cs typeface="Jockey One"/>
                <a:sym typeface="Jockey One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Public Library</a:t>
            </a:r>
            <a:endParaRPr sz="2700">
              <a:solidFill>
                <a:schemeClr val="dk1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572000" y="1334575"/>
            <a:ext cx="1086900" cy="1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Jockey One"/>
              <a:ea typeface="Jockey One"/>
              <a:cs typeface="Jockey One"/>
              <a:sym typeface="Jockey One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20">
            <a:alphaModFix/>
          </a:blip>
          <a:srcRect b="35425" l="0" r="0" t="12270"/>
          <a:stretch/>
        </p:blipFill>
        <p:spPr>
          <a:xfrm>
            <a:off x="28075" y="3804825"/>
            <a:ext cx="3154350" cy="69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3" name="Google Shape;73;p13"/>
          <p:cNvSpPr txBox="1"/>
          <p:nvPr/>
        </p:nvSpPr>
        <p:spPr>
          <a:xfrm>
            <a:off x="471500" y="3832775"/>
            <a:ext cx="22752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u="sng">
                <a:solidFill>
                  <a:srgbClr val="FF00FF"/>
                </a:solidFill>
                <a:latin typeface="Jockey One"/>
                <a:ea typeface="Jockey One"/>
                <a:cs typeface="Jockey One"/>
                <a:sym typeface="Jockey One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High School Plus</a:t>
            </a:r>
            <a:endParaRPr sz="3300">
              <a:solidFill>
                <a:srgbClr val="FF00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22">
            <a:alphaModFix/>
          </a:blip>
          <a:srcRect b="0" l="26247" r="15670" t="0"/>
          <a:stretch/>
        </p:blipFill>
        <p:spPr>
          <a:xfrm>
            <a:off x="7136688" y="971248"/>
            <a:ext cx="2275250" cy="37353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" name="Google Shape;75;p13"/>
          <p:cNvSpPr/>
          <p:nvPr/>
        </p:nvSpPr>
        <p:spPr>
          <a:xfrm>
            <a:off x="4403375" y="192550"/>
            <a:ext cx="1961700" cy="1047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8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Tofield School Bookshelves </a:t>
            </a:r>
            <a:endParaRPr sz="1900">
              <a:solidFill>
                <a:srgbClr val="20124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u="sng">
                <a:solidFill>
                  <a:srgbClr val="20124D"/>
                </a:solidFill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</a:t>
            </a:r>
            <a:r>
              <a:rPr lang="en" sz="18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Insignia</a:t>
            </a:r>
            <a:r>
              <a:rPr b="1" lang="en" sz="19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)</a:t>
            </a:r>
            <a:endParaRPr b="1" sz="19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rgbClr val="FFFFFF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1337525" y="1511275"/>
            <a:ext cx="1249200" cy="564600"/>
          </a:xfrm>
          <a:prstGeom prst="roundRect">
            <a:avLst>
              <a:gd fmla="val 0" name="adj"/>
            </a:avLst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 Request Form</a:t>
            </a:r>
            <a:endParaRPr sz="1500"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4403375" y="1432500"/>
            <a:ext cx="1946100" cy="643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Sora</a:t>
            </a:r>
            <a:endParaRPr b="1" sz="2300">
              <a:solidFill>
                <a:srgbClr val="20124D"/>
              </a:solidFill>
              <a:latin typeface="Jockey One"/>
              <a:ea typeface="Jockey One"/>
              <a:cs typeface="Jockey One"/>
              <a:sym typeface="Jockey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Jockey One"/>
              <a:ea typeface="Jockey One"/>
              <a:cs typeface="Jockey One"/>
              <a:sym typeface="Jockey One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4691950" y="2655350"/>
            <a:ext cx="1057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20124D"/>
                </a:solidFill>
                <a:latin typeface="Jockey One"/>
                <a:ea typeface="Jockey One"/>
                <a:cs typeface="Jockey One"/>
                <a:sym typeface="Jockey One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Reference</a:t>
            </a:r>
            <a:endParaRPr>
              <a:solidFill>
                <a:srgbClr val="20124D"/>
              </a:solidFill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248675" y="2041075"/>
            <a:ext cx="6492600" cy="198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4048313" y="1195625"/>
            <a:ext cx="2695200" cy="1983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